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1" r:id="rId6"/>
    <p:sldId id="262" r:id="rId7"/>
    <p:sldId id="263" r:id="rId8"/>
    <p:sldId id="264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797B6-215B-424A-90AA-803A04D16FE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38674-6FC7-4794-B412-8925F18A7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19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38674-6FC7-4794-B412-8925F18A740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1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38674-6FC7-4794-B412-8925F18A740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3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4624"/>
            <a:ext cx="2057400" cy="1943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492896"/>
            <a:ext cx="4286250" cy="4162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2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0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7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88640"/>
            <a:ext cx="1905000" cy="1838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14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4624"/>
            <a:ext cx="2057400" cy="19431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9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9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8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6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3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8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39A6-329B-433C-8C7B-56A08940B977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482B-3AF5-4F85-9A6D-71FFB7D9DF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8052105" y="660204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Ekaterina050466</a:t>
            </a:r>
            <a:endParaRPr lang="ru-RU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uploads/2015/02/26/12342365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dnesia.com/var/gramedia/storage/images/media/images/bolpen-maut/6042624-1-ind-ID/Bolpen-Maut_medium.jpg" TargetMode="External"/><Relationship Id="rId5" Type="http://schemas.openxmlformats.org/officeDocument/2006/relationships/hyperlink" Target="http://900igr.net/datai/russkij-jazyk/Orfogrammy-kornja/0005-002-Proverjaemye-bezudarnye-glasnye.png" TargetMode="External"/><Relationship Id="rId4" Type="http://schemas.openxmlformats.org/officeDocument/2006/relationships/hyperlink" Target="http://1ua.com.ua/manage/foto/20134/b712350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Пересказ рассказа  Е. Пермяка «Первая рыбка»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013176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Составитель: воспитатель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О. Ю. Иванова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56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76672"/>
            <a:ext cx="7772400" cy="461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Используемые источники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47176"/>
            <a:ext cx="7560840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Фон </a:t>
            </a:r>
            <a:r>
              <a:rPr lang="ru-RU" u="sng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  <a:hlinkClick r:id="rId3"/>
              </a:rPr>
              <a:t>http://www.playcast.ru/uploads/2015/02/26/12342365.jpg</a:t>
            </a: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  <a:endParaRPr lang="ru-RU" dirty="0" smtClean="0">
              <a:solidFill>
                <a:srgbClr val="002060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Учитель с </a:t>
            </a: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учениками </a:t>
            </a:r>
            <a:r>
              <a:rPr lang="ru-RU" u="sng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  <a:hlinkClick r:id="rId4"/>
              </a:rPr>
              <a:t>http://1ua.com.ua/manage/foto/20134/b7123502.jpg</a:t>
            </a: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Тетрадь с карандашом </a:t>
            </a:r>
            <a:r>
              <a:rPr lang="ru-RU" u="sng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  <a:hlinkClick r:id="rId5"/>
              </a:rPr>
              <a:t>http://900igr.net/datai/russkij-jazyk/Orfogrammy-kornja/0005-002-Proverjaemye-bezudarnye-glasnye.png</a:t>
            </a:r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Шариковая ручка </a:t>
            </a:r>
            <a:r>
              <a:rPr lang="ru-RU" u="sng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/>
                <a:hlinkClick r:id="rId6"/>
              </a:rPr>
              <a:t>http://www.kidnesia.com/var/gramedia/storage/images/media/images/bolpen-maut/6042624-1-ind-ID/Bolpen-Maut_medium.jpg</a:t>
            </a:r>
            <a:endParaRPr lang="ru-RU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910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.calameoassets.com/171011171159-51c9a1d71ff221ed5b72bf4b0e1b9dd4/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8421687" cy="685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1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strocollege.ru/public/storage/books/cover/17/09/54/170954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4479">
            <a:off x="2915816" y="1268760"/>
            <a:ext cx="336860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33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miloliza.com/images/Rasskaz/rasskazy-i-skazki-evgeniya-permyaka-dlya-detej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12879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0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106f/0003f486-9e6d5ba5/hello_html_4e30dc8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6912768" cy="659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61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llforkids.ru/uploads/posts/2013-04/1366970607_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84075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9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01.ru/files/users/images/1b/fe/1bfeb02cbd79a15be45564caf0a397e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1287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2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0d1b/00026a92-468fa06a/img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3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hd.multiurok.ru/html/2017/07/02/s_5959394b8bf64/s656344_0_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676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48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43</Words>
  <Application>Microsoft Office PowerPoint</Application>
  <PresentationFormat>Экран (4:3)</PresentationFormat>
  <Paragraphs>10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Batang</vt:lpstr>
      <vt:lpstr>Calibri</vt:lpstr>
      <vt:lpstr>Times New Roman</vt:lpstr>
      <vt:lpstr>Тема Office</vt:lpstr>
      <vt:lpstr>Пересказ рассказа  Е. Пермяка «Первая рыбка»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lenovo</cp:lastModifiedBy>
  <cp:revision>7</cp:revision>
  <dcterms:created xsi:type="dcterms:W3CDTF">2015-08-21T14:17:06Z</dcterms:created>
  <dcterms:modified xsi:type="dcterms:W3CDTF">2019-10-22T16:57:49Z</dcterms:modified>
</cp:coreProperties>
</file>